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58" r:id="rId4"/>
    <p:sldId id="259" r:id="rId5"/>
    <p:sldId id="261" r:id="rId6"/>
    <p:sldId id="260" r:id="rId7"/>
    <p:sldId id="263" r:id="rId8"/>
    <p:sldId id="257" r:id="rId9"/>
    <p:sldId id="264" r:id="rId10"/>
    <p:sldId id="265" r:id="rId11"/>
    <p:sldId id="266" r:id="rId1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20" name="Footer Placeholder 19"/>
          <p:cNvSpPr>
            <a:spLocks noGrp="1"/>
          </p:cNvSpPr>
          <p:nvPr>
            <p:ph type="ftr" sz="quarter" idx="11"/>
          </p:nvPr>
        </p:nvSpPr>
        <p:spPr/>
        <p:txBody>
          <a:bodyPr/>
          <a:lstStyle>
            <a:extLst/>
          </a:lstStyle>
          <a:p>
            <a:endParaRPr lang="lt-LT"/>
          </a:p>
        </p:txBody>
      </p:sp>
      <p:sp>
        <p:nvSpPr>
          <p:cNvPr id="10" name="Slide Number Placeholder 9"/>
          <p:cNvSpPr>
            <a:spLocks noGrp="1"/>
          </p:cNvSpPr>
          <p:nvPr>
            <p:ph type="sldNum" sz="quarter" idx="12"/>
          </p:nvPr>
        </p:nvSpPr>
        <p:spPr/>
        <p:txBody>
          <a:bodyPr/>
          <a:lstStyle>
            <a:extLst/>
          </a:lstStyle>
          <a:p>
            <a:fld id="{2EA0669F-4A1D-4CB9-8661-3B15D0A0EE11}" type="slidenum">
              <a:rPr lang="lt-LT" smtClean="0"/>
              <a:t>‹#›</a:t>
            </a:fld>
            <a:endParaRPr lang="lt-LT"/>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5" name="Footer Placeholder 4"/>
          <p:cNvSpPr>
            <a:spLocks noGrp="1"/>
          </p:cNvSpPr>
          <p:nvPr>
            <p:ph type="ftr" sz="quarter" idx="11"/>
          </p:nvPr>
        </p:nvSpPr>
        <p:spPr/>
        <p:txBody>
          <a:bodyPr/>
          <a:lstStyle>
            <a:extLst/>
          </a:lstStyle>
          <a:p>
            <a:endParaRPr lang="lt-LT"/>
          </a:p>
        </p:txBody>
      </p:sp>
      <p:sp>
        <p:nvSpPr>
          <p:cNvPr id="6" name="Slide Number Placeholder 5"/>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5" name="Footer Placeholder 4"/>
          <p:cNvSpPr>
            <a:spLocks noGrp="1"/>
          </p:cNvSpPr>
          <p:nvPr>
            <p:ph type="ftr" sz="quarter" idx="11"/>
          </p:nvPr>
        </p:nvSpPr>
        <p:spPr/>
        <p:txBody>
          <a:bodyPr/>
          <a:lstStyle>
            <a:extLst/>
          </a:lstStyle>
          <a:p>
            <a:endParaRPr lang="lt-LT"/>
          </a:p>
        </p:txBody>
      </p:sp>
      <p:sp>
        <p:nvSpPr>
          <p:cNvPr id="6" name="Slide Number Placeholder 5"/>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5" name="Footer Placeholder 4"/>
          <p:cNvSpPr>
            <a:spLocks noGrp="1"/>
          </p:cNvSpPr>
          <p:nvPr>
            <p:ph type="ftr" sz="quarter" idx="11"/>
          </p:nvPr>
        </p:nvSpPr>
        <p:spPr/>
        <p:txBody>
          <a:bodyPr/>
          <a:lstStyle>
            <a:extLst/>
          </a:lstStyle>
          <a:p>
            <a:endParaRPr lang="lt-LT"/>
          </a:p>
        </p:txBody>
      </p:sp>
      <p:sp>
        <p:nvSpPr>
          <p:cNvPr id="6" name="Slide Number Placeholder 5"/>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5" name="Footer Placeholder 4"/>
          <p:cNvSpPr>
            <a:spLocks noGrp="1"/>
          </p:cNvSpPr>
          <p:nvPr>
            <p:ph type="ftr" sz="quarter" idx="11"/>
          </p:nvPr>
        </p:nvSpPr>
        <p:spPr/>
        <p:txBody>
          <a:bodyPr/>
          <a:lstStyle>
            <a:extLst/>
          </a:lstStyle>
          <a:p>
            <a:endParaRPr lang="lt-LT"/>
          </a:p>
        </p:txBody>
      </p:sp>
      <p:sp>
        <p:nvSpPr>
          <p:cNvPr id="6" name="Slide Number Placeholder 5"/>
          <p:cNvSpPr>
            <a:spLocks noGrp="1"/>
          </p:cNvSpPr>
          <p:nvPr>
            <p:ph type="sldNum" sz="quarter" idx="12"/>
          </p:nvPr>
        </p:nvSpPr>
        <p:spPr/>
        <p:txBody>
          <a:bodyPr/>
          <a:lstStyle>
            <a:extLst/>
          </a:lstStyle>
          <a:p>
            <a:fld id="{2EA0669F-4A1D-4CB9-8661-3B15D0A0EE11}" type="slidenum">
              <a:rPr lang="lt-LT" smtClean="0"/>
              <a:t>‹#›</a:t>
            </a:fld>
            <a:endParaRPr lang="lt-LT"/>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6" name="Footer Placeholder 5"/>
          <p:cNvSpPr>
            <a:spLocks noGrp="1"/>
          </p:cNvSpPr>
          <p:nvPr>
            <p:ph type="ftr" sz="quarter" idx="11"/>
          </p:nvPr>
        </p:nvSpPr>
        <p:spPr/>
        <p:txBody>
          <a:bodyPr/>
          <a:lstStyle>
            <a:extLst/>
          </a:lstStyle>
          <a:p>
            <a:endParaRPr lang="lt-LT"/>
          </a:p>
        </p:txBody>
      </p:sp>
      <p:sp>
        <p:nvSpPr>
          <p:cNvPr id="7" name="Slide Number Placeholder 6"/>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8" name="Footer Placeholder 7"/>
          <p:cNvSpPr>
            <a:spLocks noGrp="1"/>
          </p:cNvSpPr>
          <p:nvPr>
            <p:ph type="ftr" sz="quarter" idx="11"/>
          </p:nvPr>
        </p:nvSpPr>
        <p:spPr/>
        <p:txBody>
          <a:bodyPr/>
          <a:lstStyle>
            <a:extLst/>
          </a:lstStyle>
          <a:p>
            <a:endParaRPr lang="lt-LT"/>
          </a:p>
        </p:txBody>
      </p:sp>
      <p:sp>
        <p:nvSpPr>
          <p:cNvPr id="9" name="Slide Number Placeholder 8"/>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4" name="Footer Placeholder 3"/>
          <p:cNvSpPr>
            <a:spLocks noGrp="1"/>
          </p:cNvSpPr>
          <p:nvPr>
            <p:ph type="ftr" sz="quarter" idx="11"/>
          </p:nvPr>
        </p:nvSpPr>
        <p:spPr/>
        <p:txBody>
          <a:bodyPr/>
          <a:lstStyle>
            <a:extLst/>
          </a:lstStyle>
          <a:p>
            <a:endParaRPr lang="lt-LT"/>
          </a:p>
        </p:txBody>
      </p:sp>
      <p:sp>
        <p:nvSpPr>
          <p:cNvPr id="5" name="Slide Number Placeholder 4"/>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3" name="Footer Placeholder 2"/>
          <p:cNvSpPr>
            <a:spLocks noGrp="1"/>
          </p:cNvSpPr>
          <p:nvPr>
            <p:ph type="ftr" sz="quarter" idx="11"/>
          </p:nvPr>
        </p:nvSpPr>
        <p:spPr/>
        <p:txBody>
          <a:bodyPr/>
          <a:lstStyle>
            <a:extLst/>
          </a:lstStyle>
          <a:p>
            <a:endParaRPr lang="lt-LT"/>
          </a:p>
        </p:txBody>
      </p:sp>
      <p:sp>
        <p:nvSpPr>
          <p:cNvPr id="4" name="Slide Number Placeholder 3"/>
          <p:cNvSpPr>
            <a:spLocks noGrp="1"/>
          </p:cNvSpPr>
          <p:nvPr>
            <p:ph type="sldNum" sz="quarter" idx="12"/>
          </p:nvPr>
        </p:nvSpPr>
        <p:spPr/>
        <p:txBody>
          <a:bodyPr/>
          <a:lstStyle>
            <a:extLst/>
          </a:lstStyle>
          <a:p>
            <a:fld id="{2EA0669F-4A1D-4CB9-8661-3B15D0A0EE11}" type="slidenum">
              <a:rPr lang="lt-LT" smtClean="0"/>
              <a:t>‹#›</a:t>
            </a:fld>
            <a:endParaRPr lang="lt-LT"/>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6" name="Footer Placeholder 5"/>
          <p:cNvSpPr>
            <a:spLocks noGrp="1"/>
          </p:cNvSpPr>
          <p:nvPr>
            <p:ph type="ftr" sz="quarter" idx="11"/>
          </p:nvPr>
        </p:nvSpPr>
        <p:spPr/>
        <p:txBody>
          <a:bodyPr/>
          <a:lstStyle>
            <a:extLst/>
          </a:lstStyle>
          <a:p>
            <a:endParaRPr lang="lt-LT"/>
          </a:p>
        </p:txBody>
      </p:sp>
      <p:sp>
        <p:nvSpPr>
          <p:cNvPr id="7" name="Slide Number Placeholder 6"/>
          <p:cNvSpPr>
            <a:spLocks noGrp="1"/>
          </p:cNvSpPr>
          <p:nvPr>
            <p:ph type="sldNum" sz="quarter" idx="12"/>
          </p:nvPr>
        </p:nvSpPr>
        <p:spPr/>
        <p:txBody>
          <a:bodyPr/>
          <a:lstStyle>
            <a:extLst/>
          </a:lstStyle>
          <a:p>
            <a:fld id="{2EA0669F-4A1D-4CB9-8661-3B15D0A0EE11}"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2D949EB-EC80-4A24-87C7-99BB4E1CDF0D}" type="datetimeFigureOut">
              <a:rPr lang="lt-LT" smtClean="0"/>
              <a:t>2019-04-18</a:t>
            </a:fld>
            <a:endParaRPr lang="lt-LT"/>
          </a:p>
        </p:txBody>
      </p:sp>
      <p:sp>
        <p:nvSpPr>
          <p:cNvPr id="6" name="Footer Placeholder 5"/>
          <p:cNvSpPr>
            <a:spLocks noGrp="1"/>
          </p:cNvSpPr>
          <p:nvPr>
            <p:ph type="ftr" sz="quarter" idx="11"/>
          </p:nvPr>
        </p:nvSpPr>
        <p:spPr/>
        <p:txBody>
          <a:bodyPr/>
          <a:lstStyle>
            <a:extLst/>
          </a:lstStyle>
          <a:p>
            <a:endParaRPr lang="lt-LT"/>
          </a:p>
        </p:txBody>
      </p:sp>
      <p:sp>
        <p:nvSpPr>
          <p:cNvPr id="7" name="Slide Number Placeholder 6"/>
          <p:cNvSpPr>
            <a:spLocks noGrp="1"/>
          </p:cNvSpPr>
          <p:nvPr>
            <p:ph type="sldNum" sz="quarter" idx="12"/>
          </p:nvPr>
        </p:nvSpPr>
        <p:spPr/>
        <p:txBody>
          <a:bodyPr/>
          <a:lstStyle>
            <a:extLst/>
          </a:lstStyle>
          <a:p>
            <a:fld id="{2EA0669F-4A1D-4CB9-8661-3B15D0A0EE11}" type="slidenum">
              <a:rPr lang="lt-LT" smtClean="0"/>
              <a:t>‹#›</a:t>
            </a:fld>
            <a:endParaRPr lang="lt-LT"/>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D949EB-EC80-4A24-87C7-99BB4E1CDF0D}" type="datetimeFigureOut">
              <a:rPr lang="lt-LT" smtClean="0"/>
              <a:t>2019-04-18</a:t>
            </a:fld>
            <a:endParaRPr lang="lt-LT"/>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lt-LT"/>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A0669F-4A1D-4CB9-8661-3B15D0A0EE11}" type="slidenum">
              <a:rPr lang="lt-LT" smtClean="0"/>
              <a:t>‹#›</a:t>
            </a:fld>
            <a:endParaRPr lang="lt-LT"/>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4638"/>
            <a:ext cx="6995120" cy="706090"/>
          </a:xfrm>
        </p:spPr>
        <p:txBody>
          <a:bodyPr>
            <a:normAutofit fontScale="90000"/>
          </a:bodyPr>
          <a:lstStyle/>
          <a:p>
            <a:pPr>
              <a:lnSpc>
                <a:spcPct val="115000"/>
              </a:lnSpc>
              <a:spcAft>
                <a:spcPts val="0"/>
              </a:spcAft>
            </a:pPr>
            <a:r>
              <a:rPr lang="lt-LT" b="1" dirty="0">
                <a:solidFill>
                  <a:srgbClr val="000000"/>
                </a:solidFill>
                <a:latin typeface="Times New Roman"/>
                <a:ea typeface="Times New Roman"/>
                <a:cs typeface="Times New Roman"/>
              </a:rPr>
              <a:t>Unikali sveikatos </a:t>
            </a:r>
            <a:r>
              <a:rPr lang="lt-LT" b="1" dirty="0" smtClean="0">
                <a:solidFill>
                  <a:srgbClr val="000000"/>
                </a:solidFill>
                <a:latin typeface="Times New Roman"/>
                <a:ea typeface="Times New Roman"/>
                <a:cs typeface="Times New Roman"/>
              </a:rPr>
              <a:t>filosofija</a:t>
            </a:r>
            <a:endParaRPr lang="lt-LT" dirty="0"/>
          </a:p>
        </p:txBody>
      </p:sp>
      <p:sp>
        <p:nvSpPr>
          <p:cNvPr id="6" name="Rectangle 5"/>
          <p:cNvSpPr/>
          <p:nvPr/>
        </p:nvSpPr>
        <p:spPr>
          <a:xfrm>
            <a:off x="1691680" y="1772817"/>
            <a:ext cx="6408712" cy="2569934"/>
          </a:xfrm>
          <a:prstGeom prst="rect">
            <a:avLst/>
          </a:prstGeom>
        </p:spPr>
        <p:txBody>
          <a:bodyPr wrap="square">
            <a:spAutoFit/>
          </a:bodyPr>
          <a:lstStyle/>
          <a:p>
            <a:pPr algn="just">
              <a:lnSpc>
                <a:spcPct val="115000"/>
              </a:lnSpc>
              <a:spcBef>
                <a:spcPts val="1200"/>
              </a:spcBef>
              <a:spcAft>
                <a:spcPts val="1200"/>
              </a:spcAft>
            </a:pPr>
            <a:r>
              <a:rPr lang="lt-LT" sz="2800" b="1" dirty="0" smtClean="0">
                <a:solidFill>
                  <a:srgbClr val="393939"/>
                </a:solidFill>
                <a:latin typeface="Times New Roman"/>
                <a:ea typeface="Times New Roman"/>
                <a:cs typeface="Times New Roman"/>
              </a:rPr>
              <a:t>1880m. </a:t>
            </a:r>
            <a:r>
              <a:rPr lang="lt-LT" sz="2800" b="1" dirty="0">
                <a:solidFill>
                  <a:srgbClr val="393939"/>
                </a:solidFill>
                <a:latin typeface="Times New Roman"/>
                <a:ea typeface="Times New Roman"/>
                <a:cs typeface="Times New Roman"/>
              </a:rPr>
              <a:t>žinomas dvasininkas </a:t>
            </a:r>
            <a:r>
              <a:rPr lang="lt-LT" sz="2800" b="1" i="1" dirty="0">
                <a:solidFill>
                  <a:srgbClr val="393939"/>
                </a:solidFill>
                <a:latin typeface="Times New Roman"/>
                <a:ea typeface="Times New Roman"/>
                <a:cs typeface="Times New Roman"/>
              </a:rPr>
              <a:t>Sebastianas </a:t>
            </a:r>
            <a:r>
              <a:rPr lang="lt-LT" sz="2800" b="1" i="1" dirty="0" err="1">
                <a:solidFill>
                  <a:srgbClr val="393939"/>
                </a:solidFill>
                <a:latin typeface="Times New Roman"/>
                <a:ea typeface="Times New Roman"/>
                <a:cs typeface="Times New Roman"/>
              </a:rPr>
              <a:t>Kneipas</a:t>
            </a:r>
            <a:r>
              <a:rPr lang="lt-LT" sz="2800" b="1" dirty="0">
                <a:solidFill>
                  <a:srgbClr val="393939"/>
                </a:solidFill>
                <a:latin typeface="Times New Roman"/>
                <a:ea typeface="Times New Roman"/>
                <a:cs typeface="Times New Roman"/>
              </a:rPr>
              <a:t> išgrynino penkis, iki šių dienų egzistuojančius filosofijos principus, </a:t>
            </a:r>
            <a:r>
              <a:rPr lang="lt-LT" sz="2800" b="1" dirty="0" smtClean="0">
                <a:solidFill>
                  <a:srgbClr val="393939"/>
                </a:solidFill>
                <a:latin typeface="Times New Roman"/>
                <a:ea typeface="Times New Roman"/>
                <a:cs typeface="Times New Roman"/>
              </a:rPr>
              <a:t>padėsiančius </a:t>
            </a:r>
            <a:r>
              <a:rPr lang="lt-LT" sz="2800" b="1" dirty="0">
                <a:solidFill>
                  <a:srgbClr val="393939"/>
                </a:solidFill>
                <a:latin typeface="Times New Roman"/>
                <a:ea typeface="Times New Roman"/>
                <a:cs typeface="Times New Roman"/>
              </a:rPr>
              <a:t>jaustis sveikiems ir energingiems. </a:t>
            </a:r>
            <a:endParaRPr lang="lt-LT" sz="2800" b="1" dirty="0">
              <a:effectLst/>
              <a:latin typeface="Times New Roman"/>
              <a:ea typeface="Times New Roman"/>
              <a:cs typeface="Times New Roman"/>
            </a:endParaRPr>
          </a:p>
        </p:txBody>
      </p:sp>
    </p:spTree>
    <p:extLst>
      <p:ext uri="{BB962C8B-B14F-4D97-AF65-F5344CB8AC3E}">
        <p14:creationId xmlns:p14="http://schemas.microsoft.com/office/powerpoint/2010/main" val="2130311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sijÄs vaizdas"/>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89360"/>
            <a:ext cx="3456384" cy="4063775"/>
          </a:xfrm>
          <a:prstGeom prst="rect">
            <a:avLst/>
          </a:prstGeom>
          <a:noFill/>
          <a:ln>
            <a:noFill/>
          </a:ln>
        </p:spPr>
      </p:pic>
      <p:pic>
        <p:nvPicPr>
          <p:cNvPr id="3" name="Picture 2" descr="http://www.kurjeris.lt/var/ezwebin_site/storage/images/desertas/gyvenimo-budas/kodelciukams-dar-viena-sveikatinimo-priemone/287455-1-lit-LT/Kodelciukams-dar-viena-sveikatinimo-priemone_articlethumbfull.jpg"/>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89360"/>
            <a:ext cx="2952328" cy="4063775"/>
          </a:xfrm>
          <a:prstGeom prst="rect">
            <a:avLst/>
          </a:prstGeom>
          <a:noFill/>
          <a:ln>
            <a:noFill/>
          </a:ln>
        </p:spPr>
      </p:pic>
    </p:spTree>
    <p:extLst>
      <p:ext uri="{BB962C8B-B14F-4D97-AF65-F5344CB8AC3E}">
        <p14:creationId xmlns:p14="http://schemas.microsoft.com/office/powerpoint/2010/main" val="4249482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lzinios.lt/lzinios/galerijaThumbnailStraipsnyje.php?g=1780&amp;r=41247"/>
          <p:cNvPicPr/>
          <p:nvPr/>
        </p:nvPicPr>
        <p:blipFill>
          <a:blip r:embed="rId2">
            <a:extLst>
              <a:ext uri="{28A0092B-C50C-407E-A947-70E740481C1C}">
                <a14:useLocalDpi xmlns:a14="http://schemas.microsoft.com/office/drawing/2010/main" val="0"/>
              </a:ext>
            </a:extLst>
          </a:blip>
          <a:srcRect/>
          <a:stretch>
            <a:fillRect/>
          </a:stretch>
        </p:blipFill>
        <p:spPr bwMode="auto">
          <a:xfrm>
            <a:off x="1838325" y="1560830"/>
            <a:ext cx="5109939" cy="3452346"/>
          </a:xfrm>
          <a:prstGeom prst="rect">
            <a:avLst/>
          </a:prstGeom>
          <a:noFill/>
          <a:ln>
            <a:noFill/>
          </a:ln>
        </p:spPr>
      </p:pic>
    </p:spTree>
    <p:extLst>
      <p:ext uri="{BB962C8B-B14F-4D97-AF65-F5344CB8AC3E}">
        <p14:creationId xmlns:p14="http://schemas.microsoft.com/office/powerpoint/2010/main" val="124878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764704"/>
            <a:ext cx="7128792" cy="1082551"/>
          </a:xfrm>
        </p:spPr>
        <p:txBody>
          <a:bodyPr>
            <a:noAutofit/>
          </a:bodyPr>
          <a:lstStyle/>
          <a:p>
            <a:pPr algn="ctr">
              <a:lnSpc>
                <a:spcPts val="2250"/>
              </a:lnSpc>
              <a:spcBef>
                <a:spcPts val="1500"/>
              </a:spcBef>
              <a:spcAft>
                <a:spcPts val="750"/>
              </a:spcAft>
            </a:pPr>
            <a:r>
              <a:rPr lang="en-US" sz="3200" b="1" kern="1800" dirty="0" smtClean="0">
                <a:solidFill>
                  <a:srgbClr val="333333"/>
                </a:solidFill>
                <a:effectLst/>
                <a:latin typeface="Times New Roman" pitchFamily="18" charset="0"/>
                <a:ea typeface="Times New Roman"/>
                <a:cs typeface="Times New Roman" pitchFamily="18" charset="0"/>
              </a:rPr>
              <a:t/>
            </a:r>
            <a:br>
              <a:rPr lang="en-US" sz="3200" b="1" kern="1800" dirty="0" smtClean="0">
                <a:solidFill>
                  <a:srgbClr val="333333"/>
                </a:solidFill>
                <a:effectLst/>
                <a:latin typeface="Times New Roman" pitchFamily="18" charset="0"/>
                <a:ea typeface="Times New Roman"/>
                <a:cs typeface="Times New Roman" pitchFamily="18" charset="0"/>
              </a:rPr>
            </a:br>
            <a:r>
              <a:rPr lang="lt-LT" sz="3200" b="1" kern="1800" dirty="0" smtClean="0">
                <a:solidFill>
                  <a:srgbClr val="333333"/>
                </a:solidFill>
                <a:effectLst/>
                <a:latin typeface="Times New Roman" pitchFamily="18" charset="0"/>
                <a:ea typeface="Times New Roman"/>
                <a:cs typeface="Times New Roman" pitchFamily="18" charset="0"/>
              </a:rPr>
              <a:t>Penki Sebastiano </a:t>
            </a:r>
            <a:r>
              <a:rPr lang="lt-LT" sz="3200" b="1" kern="1800" dirty="0" err="1" smtClean="0">
                <a:solidFill>
                  <a:srgbClr val="333333"/>
                </a:solidFill>
                <a:effectLst/>
                <a:latin typeface="Times New Roman" pitchFamily="18" charset="0"/>
                <a:ea typeface="Times New Roman"/>
                <a:cs typeface="Times New Roman" pitchFamily="18" charset="0"/>
              </a:rPr>
              <a:t>Kneipo</a:t>
            </a:r>
            <a:r>
              <a:rPr lang="lt-LT" sz="3200" b="1" kern="1800" dirty="0" smtClean="0">
                <a:solidFill>
                  <a:srgbClr val="333333"/>
                </a:solidFill>
                <a:effectLst/>
                <a:latin typeface="Times New Roman" pitchFamily="18" charset="0"/>
                <a:ea typeface="Times New Roman"/>
                <a:cs typeface="Times New Roman" pitchFamily="18" charset="0"/>
              </a:rPr>
              <a:t> sveiko ir energingo gyvenimo principai</a:t>
            </a:r>
            <a:r>
              <a:rPr lang="lt-LT" sz="3200" dirty="0" smtClean="0">
                <a:effectLst/>
                <a:latin typeface="Times New Roman"/>
                <a:ea typeface="Times New Roman"/>
                <a:cs typeface="Times New Roman"/>
              </a:rPr>
              <a:t/>
            </a:r>
            <a:br>
              <a:rPr lang="lt-LT" sz="3200" dirty="0" smtClean="0">
                <a:effectLst/>
                <a:latin typeface="Times New Roman"/>
                <a:ea typeface="Times New Roman"/>
                <a:cs typeface="Times New Roman"/>
              </a:rPr>
            </a:br>
            <a:endParaRPr lang="lt-LT" sz="3200" dirty="0"/>
          </a:p>
        </p:txBody>
      </p:sp>
      <p:sp>
        <p:nvSpPr>
          <p:cNvPr id="3" name="Subtitle 2"/>
          <p:cNvSpPr>
            <a:spLocks noGrp="1"/>
          </p:cNvSpPr>
          <p:nvPr>
            <p:ph type="subTitle" idx="1"/>
          </p:nvPr>
        </p:nvSpPr>
        <p:spPr>
          <a:xfrm>
            <a:off x="1432560" y="1850064"/>
            <a:ext cx="7315904" cy="3091104"/>
          </a:xfrm>
        </p:spPr>
        <p:txBody>
          <a:bodyPr/>
          <a:lstStyle/>
          <a:p>
            <a:endParaRPr lang="lt-LT" dirty="0"/>
          </a:p>
        </p:txBody>
      </p:sp>
      <p:pic>
        <p:nvPicPr>
          <p:cNvPr id="4" name="Picture 3" descr="Penki Sebastiano Kneipo sveiko ir energingo gyvenimo principai"/>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7560840" cy="4026138"/>
          </a:xfrm>
          <a:prstGeom prst="rect">
            <a:avLst/>
          </a:prstGeom>
          <a:noFill/>
          <a:ln>
            <a:noFill/>
          </a:ln>
        </p:spPr>
      </p:pic>
    </p:spTree>
    <p:extLst>
      <p:ext uri="{BB962C8B-B14F-4D97-AF65-F5344CB8AC3E}">
        <p14:creationId xmlns:p14="http://schemas.microsoft.com/office/powerpoint/2010/main" val="208542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Bef>
                <a:spcPts val="995"/>
              </a:spcBef>
              <a:spcAft>
                <a:spcPts val="995"/>
              </a:spcAft>
            </a:pPr>
            <a:r>
              <a:rPr lang="lt-LT" sz="3600" b="1" dirty="0" smtClean="0">
                <a:effectLst/>
                <a:latin typeface="Times New Roman"/>
                <a:ea typeface="Times New Roman"/>
                <a:cs typeface="Times New Roman"/>
              </a:rPr>
              <a:t>Vanduo</a:t>
            </a:r>
            <a:r>
              <a:rPr lang="lt-LT" sz="3600" dirty="0" smtClean="0">
                <a:effectLst/>
                <a:latin typeface="Times New Roman"/>
                <a:ea typeface="Times New Roman"/>
                <a:cs typeface="Times New Roman"/>
              </a:rPr>
              <a:t/>
            </a:r>
            <a:br>
              <a:rPr lang="lt-LT" sz="3600" dirty="0" smtClean="0">
                <a:effectLst/>
                <a:latin typeface="Times New Roman"/>
                <a:ea typeface="Times New Roman"/>
                <a:cs typeface="Times New Roman"/>
              </a:rPr>
            </a:br>
            <a:endParaRPr lang="lt-LT" sz="3600" dirty="0"/>
          </a:p>
        </p:txBody>
      </p:sp>
      <p:sp>
        <p:nvSpPr>
          <p:cNvPr id="3" name="Content Placeholder 2"/>
          <p:cNvSpPr>
            <a:spLocks noGrp="1"/>
          </p:cNvSpPr>
          <p:nvPr>
            <p:ph sz="half" idx="1"/>
          </p:nvPr>
        </p:nvSpPr>
        <p:spPr>
          <a:xfrm>
            <a:off x="1043608" y="1124744"/>
            <a:ext cx="4248472" cy="5040560"/>
          </a:xfrm>
        </p:spPr>
        <p:txBody>
          <a:bodyPr>
            <a:noAutofit/>
          </a:bodyPr>
          <a:lstStyle/>
          <a:p>
            <a:pPr marL="0" indent="0" algn="just">
              <a:buNone/>
            </a:pPr>
            <a:r>
              <a:rPr lang="lt-LT" b="1" dirty="0" smtClean="0">
                <a:solidFill>
                  <a:srgbClr val="393939"/>
                </a:solidFill>
                <a:effectLst/>
                <a:latin typeface="Times New Roman"/>
                <a:ea typeface="Times New Roman"/>
              </a:rPr>
              <a:t>Vandens terapija – tai būdas puoselėti savo sveikatą ir jėgas. Vanduo tai pats natūraliausias ir paprasčiausias vaistas. Sveikatą geriname ir jėgas atgauname per karšto ir šalto vandens tėkmes, taip stipriname savo imuninę sistemą, geriname sąnarių judrumą</a:t>
            </a:r>
            <a:endParaRPr lang="lt-LT" b="1" dirty="0"/>
          </a:p>
        </p:txBody>
      </p:sp>
      <p:pic>
        <p:nvPicPr>
          <p:cNvPr id="5" name="Content Placeholder 4" descr="https://www.noriunoriunoriu.lt/uploads/article/000/172/cbuilder/vanduo-61453618-phetyf.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6136" y="1916832"/>
            <a:ext cx="2857500" cy="2857500"/>
          </a:xfrm>
          <a:prstGeom prst="rect">
            <a:avLst/>
          </a:prstGeom>
          <a:noFill/>
          <a:ln>
            <a:noFill/>
          </a:ln>
        </p:spPr>
      </p:pic>
    </p:spTree>
    <p:extLst>
      <p:ext uri="{BB962C8B-B14F-4D97-AF65-F5344CB8AC3E}">
        <p14:creationId xmlns:p14="http://schemas.microsoft.com/office/powerpoint/2010/main" val="150649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smtClean="0">
                <a:effectLst/>
                <a:latin typeface="Times New Roman" pitchFamily="18" charset="0"/>
                <a:ea typeface="Times New Roman"/>
                <a:cs typeface="Times New Roman" pitchFamily="18" charset="0"/>
              </a:rPr>
              <a:t>Augalai </a:t>
            </a:r>
            <a:endParaRPr lang="lt-LT" sz="36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20000"/>
          </a:bodyPr>
          <a:lstStyle/>
          <a:p>
            <a:pPr marL="0" indent="0" algn="just">
              <a:lnSpc>
                <a:spcPct val="115000"/>
              </a:lnSpc>
              <a:spcBef>
                <a:spcPts val="1200"/>
              </a:spcBef>
              <a:spcAft>
                <a:spcPts val="1200"/>
              </a:spcAft>
              <a:buNone/>
            </a:pPr>
            <a:r>
              <a:rPr lang="lt-LT" sz="3000" b="1" dirty="0" smtClean="0">
                <a:solidFill>
                  <a:srgbClr val="393939"/>
                </a:solidFill>
                <a:effectLst/>
                <a:latin typeface="Times New Roman" pitchFamily="18" charset="0"/>
                <a:ea typeface="Times New Roman"/>
                <a:cs typeface="Times New Roman" pitchFamily="18" charset="0"/>
              </a:rPr>
              <a:t>Vaistažolių terapija - kiekvienas augalas turi savo individualų gydomąjį ir atpalaiduojantį poveikį ir naudą. Sveikatos ir fizinės gerovės palaikymui naudojami natūralių augalų ekstraktai.</a:t>
            </a:r>
            <a:endParaRPr lang="lt-LT" sz="3000" b="1" dirty="0" smtClean="0">
              <a:effectLst/>
              <a:latin typeface="Times New Roman" pitchFamily="18" charset="0"/>
              <a:ea typeface="Times New Roman"/>
              <a:cs typeface="Times New Roman" pitchFamily="18" charset="0"/>
            </a:endParaRPr>
          </a:p>
          <a:p>
            <a:endParaRPr lang="lt-LT" dirty="0"/>
          </a:p>
        </p:txBody>
      </p:sp>
      <p:pic>
        <p:nvPicPr>
          <p:cNvPr id="5" name="Content Placeholder 4" descr="https://www.noriunoriunoriu.lt/uploads/article/000/172/cbuilder/alavijas-69472392-yitl1u.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8750" y="1988840"/>
            <a:ext cx="3221682" cy="3303091"/>
          </a:xfrm>
          <a:prstGeom prst="rect">
            <a:avLst/>
          </a:prstGeom>
          <a:noFill/>
          <a:ln>
            <a:noFill/>
          </a:ln>
        </p:spPr>
      </p:pic>
    </p:spTree>
    <p:extLst>
      <p:ext uri="{BB962C8B-B14F-4D97-AF65-F5344CB8AC3E}">
        <p14:creationId xmlns:p14="http://schemas.microsoft.com/office/powerpoint/2010/main" val="273178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smtClean="0">
                <a:effectLst/>
                <a:latin typeface="Times New Roman" pitchFamily="18" charset="0"/>
                <a:ea typeface="Times New Roman"/>
                <a:cs typeface="Times New Roman" pitchFamily="18" charset="0"/>
              </a:rPr>
              <a:t>Mityba</a:t>
            </a:r>
            <a:endParaRPr lang="lt-LT" sz="36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77500" lnSpcReduction="20000"/>
          </a:bodyPr>
          <a:lstStyle/>
          <a:p>
            <a:pPr marL="0" indent="0" algn="just">
              <a:lnSpc>
                <a:spcPct val="115000"/>
              </a:lnSpc>
              <a:spcBef>
                <a:spcPts val="1200"/>
              </a:spcBef>
              <a:spcAft>
                <a:spcPts val="1200"/>
              </a:spcAft>
              <a:buNone/>
            </a:pPr>
            <a:r>
              <a:rPr lang="lt-LT" sz="3600" b="1" dirty="0" smtClean="0">
                <a:solidFill>
                  <a:srgbClr val="393939"/>
                </a:solidFill>
                <a:effectLst/>
                <a:latin typeface="Times New Roman" pitchFamily="18" charset="0"/>
                <a:ea typeface="Times New Roman"/>
                <a:cs typeface="Times New Roman" pitchFamily="18" charset="0"/>
              </a:rPr>
              <a:t>Sveika mityba – subalansuota mityba yra sveiko ir aktyvaus gyvenimo pagrindas. Valgykite sąmoningai, vartokite daug vaisių, daržovių, neapsunkinkite savo organizmo beverčiu maistu.</a:t>
            </a:r>
            <a:endParaRPr lang="lt-LT" sz="3600" b="1" dirty="0" smtClean="0">
              <a:effectLst/>
              <a:latin typeface="Times New Roman" pitchFamily="18" charset="0"/>
              <a:ea typeface="Times New Roman"/>
              <a:cs typeface="Times New Roman" pitchFamily="18" charset="0"/>
            </a:endParaRPr>
          </a:p>
          <a:p>
            <a:endParaRPr lang="lt-LT" dirty="0"/>
          </a:p>
        </p:txBody>
      </p:sp>
      <p:pic>
        <p:nvPicPr>
          <p:cNvPr id="5" name="Content Placeholder 4" descr="https://www.noriunoriunoriu.lt/uploads/article/000/172/cbuilder/sveika-gyvensena-mityba-xko127.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8750" y="1916832"/>
            <a:ext cx="3005658" cy="3375099"/>
          </a:xfrm>
          <a:prstGeom prst="rect">
            <a:avLst/>
          </a:prstGeom>
          <a:noFill/>
          <a:ln>
            <a:noFill/>
          </a:ln>
        </p:spPr>
      </p:pic>
    </p:spTree>
    <p:extLst>
      <p:ext uri="{BB962C8B-B14F-4D97-AF65-F5344CB8AC3E}">
        <p14:creationId xmlns:p14="http://schemas.microsoft.com/office/powerpoint/2010/main" val="1346789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15000"/>
              </a:lnSpc>
              <a:spcBef>
                <a:spcPts val="995"/>
              </a:spcBef>
              <a:spcAft>
                <a:spcPts val="995"/>
              </a:spcAft>
            </a:pPr>
            <a:r>
              <a:rPr lang="lt-LT" sz="3600" b="1" dirty="0" smtClean="0">
                <a:effectLst/>
                <a:latin typeface="Times New Roman" pitchFamily="18" charset="0"/>
                <a:ea typeface="Times New Roman"/>
                <a:cs typeface="Times New Roman" pitchFamily="18" charset="0"/>
              </a:rPr>
              <a:t>Judėjimas</a:t>
            </a:r>
            <a:r>
              <a:rPr lang="lt-LT" sz="3600" dirty="0" smtClean="0">
                <a:effectLst/>
                <a:latin typeface="Times New Roman" pitchFamily="18" charset="0"/>
                <a:ea typeface="Times New Roman"/>
                <a:cs typeface="Times New Roman" pitchFamily="18" charset="0"/>
              </a:rPr>
              <a:t/>
            </a:r>
            <a:br>
              <a:rPr lang="lt-LT" sz="3600" dirty="0" smtClean="0">
                <a:effectLst/>
                <a:latin typeface="Times New Roman" pitchFamily="18" charset="0"/>
                <a:ea typeface="Times New Roman"/>
                <a:cs typeface="Times New Roman" pitchFamily="18" charset="0"/>
              </a:rPr>
            </a:br>
            <a:endParaRPr lang="lt-LT"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1115616" y="1628800"/>
            <a:ext cx="4186808" cy="4709120"/>
          </a:xfrm>
        </p:spPr>
        <p:txBody>
          <a:bodyPr>
            <a:noAutofit/>
          </a:bodyPr>
          <a:lstStyle/>
          <a:p>
            <a:pPr marL="0" indent="0">
              <a:buNone/>
            </a:pPr>
            <a:r>
              <a:rPr lang="lt-LT" b="1" dirty="0" smtClean="0">
                <a:solidFill>
                  <a:srgbClr val="393939"/>
                </a:solidFill>
                <a:effectLst/>
                <a:latin typeface="Times New Roman" pitchFamily="18" charset="0"/>
                <a:ea typeface="Times New Roman"/>
                <a:cs typeface="Times New Roman" pitchFamily="18" charset="0"/>
              </a:rPr>
              <a:t>Judėjimo terapija – judėjimas stiprina mūsų kūną, geriną savijautą. Įtraukite judėjimą, sportą, pasivaikščiojimus ar bet kokius fizinius pratimus į savo dienotvarkę, miegosite ramiau, o dieną jausite žvalesni</a:t>
            </a:r>
            <a:endParaRPr lang="lt-LT" b="1" dirty="0">
              <a:latin typeface="Times New Roman" pitchFamily="18" charset="0"/>
              <a:cs typeface="Times New Roman" pitchFamily="18" charset="0"/>
            </a:endParaRPr>
          </a:p>
        </p:txBody>
      </p:sp>
      <p:pic>
        <p:nvPicPr>
          <p:cNvPr id="5" name="Content Placeholder 4" descr="https://www.noriunoriunoriu.lt/uploads/article/000/172/cbuilder/37a06e4a72d6cb27621f1ed829bbee81_xl-ywtkqm.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1916832"/>
            <a:ext cx="3046710" cy="3888432"/>
          </a:xfrm>
          <a:prstGeom prst="rect">
            <a:avLst/>
          </a:prstGeom>
          <a:noFill/>
          <a:ln>
            <a:noFill/>
          </a:ln>
        </p:spPr>
      </p:pic>
    </p:spTree>
    <p:extLst>
      <p:ext uri="{BB962C8B-B14F-4D97-AF65-F5344CB8AC3E}">
        <p14:creationId xmlns:p14="http://schemas.microsoft.com/office/powerpoint/2010/main" val="225563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600" b="1" dirty="0">
                <a:latin typeface="Times New Roman" pitchFamily="18" charset="0"/>
                <a:ea typeface="Times New Roman"/>
                <a:cs typeface="Times New Roman" pitchFamily="18" charset="0"/>
              </a:rPr>
              <a:t>Harmonija</a:t>
            </a:r>
            <a:endParaRPr lang="lt-LT" sz="3600"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lnSpcReduction="10000"/>
          </a:bodyPr>
          <a:lstStyle/>
          <a:p>
            <a:pPr marL="0" indent="0">
              <a:lnSpc>
                <a:spcPct val="115000"/>
              </a:lnSpc>
              <a:spcBef>
                <a:spcPts val="1200"/>
              </a:spcBef>
              <a:spcAft>
                <a:spcPts val="1200"/>
              </a:spcAft>
              <a:buNone/>
            </a:pPr>
            <a:r>
              <a:rPr lang="lt-LT" sz="2600" b="1" dirty="0" smtClean="0">
                <a:solidFill>
                  <a:srgbClr val="393939"/>
                </a:solidFill>
                <a:latin typeface="Times New Roman" pitchFamily="18" charset="0"/>
                <a:ea typeface="Times New Roman"/>
                <a:cs typeface="Times New Roman" pitchFamily="18" charset="0"/>
              </a:rPr>
              <a:t>Harmoningo</a:t>
            </a:r>
            <a:r>
              <a:rPr lang="en-US" sz="2600" b="1" dirty="0" smtClean="0">
                <a:solidFill>
                  <a:srgbClr val="393939"/>
                </a:solidFill>
                <a:latin typeface="Times New Roman" pitchFamily="18" charset="0"/>
                <a:ea typeface="Times New Roman"/>
                <a:cs typeface="Times New Roman" pitchFamily="18" charset="0"/>
              </a:rPr>
              <a:t> </a:t>
            </a:r>
            <a:r>
              <a:rPr lang="lt-LT" sz="2600" b="1" dirty="0" smtClean="0">
                <a:solidFill>
                  <a:srgbClr val="393939"/>
                </a:solidFill>
                <a:latin typeface="Times New Roman" pitchFamily="18" charset="0"/>
                <a:ea typeface="Times New Roman"/>
                <a:cs typeface="Times New Roman" pitchFamily="18" charset="0"/>
              </a:rPr>
              <a:t>gyvenimo </a:t>
            </a:r>
            <a:r>
              <a:rPr lang="lt-LT" sz="2600" b="1" dirty="0">
                <a:solidFill>
                  <a:srgbClr val="393939"/>
                </a:solidFill>
                <a:latin typeface="Times New Roman" pitchFamily="18" charset="0"/>
                <a:ea typeface="Times New Roman"/>
                <a:cs typeface="Times New Roman" pitchFamily="18" charset="0"/>
              </a:rPr>
              <a:t>principas – tai visų penkių principų sąveika tarpusavyje. Derindami judėjimą, sveiką mitybą, pasikliaudami gamtos gydomąja ir vandens galiomis pasieksite subalansuotą kūno ir proto dermę.</a:t>
            </a:r>
            <a:endParaRPr lang="lt-LT" sz="2600" b="1" dirty="0">
              <a:latin typeface="Times New Roman" pitchFamily="18" charset="0"/>
              <a:ea typeface="Times New Roman"/>
              <a:cs typeface="Times New Roman" pitchFamily="18" charset="0"/>
            </a:endParaRPr>
          </a:p>
          <a:p>
            <a:endParaRPr lang="lt-LT" dirty="0"/>
          </a:p>
        </p:txBody>
      </p:sp>
      <p:pic>
        <p:nvPicPr>
          <p:cNvPr id="5" name="Content Placeholder 4" descr="https://www.noriunoriunoriu.lt/uploads/article/000/172/cbuilder/joga1-lwwwi.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92080" y="1916832"/>
            <a:ext cx="2857500" cy="2857500"/>
          </a:xfrm>
          <a:prstGeom prst="rect">
            <a:avLst/>
          </a:prstGeom>
          <a:noFill/>
          <a:ln>
            <a:noFill/>
          </a:ln>
        </p:spPr>
      </p:pic>
    </p:spTree>
    <p:extLst>
      <p:ext uri="{BB962C8B-B14F-4D97-AF65-F5344CB8AC3E}">
        <p14:creationId xmlns:p14="http://schemas.microsoft.com/office/powerpoint/2010/main" val="142125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itchFamily="18" charset="0"/>
                <a:cs typeface="Times New Roman" pitchFamily="18" charset="0"/>
              </a:rPr>
              <a:t>KNEIPO TAKAS</a:t>
            </a:r>
            <a:endParaRPr lang="lt-LT" sz="3600" b="1" dirty="0">
              <a:latin typeface="Times New Roman" pitchFamily="18" charset="0"/>
              <a:cs typeface="Times New Roman" pitchFamily="18" charset="0"/>
            </a:endParaRPr>
          </a:p>
        </p:txBody>
      </p:sp>
      <p:pic>
        <p:nvPicPr>
          <p:cNvPr id="4" name="Content Placeholder 3" descr="20150723221546-11432.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5100" y="1598295"/>
            <a:ext cx="7499350" cy="4499610"/>
          </a:xfrm>
          <a:prstGeom prst="rect">
            <a:avLst/>
          </a:prstGeom>
          <a:noFill/>
          <a:ln>
            <a:noFill/>
          </a:ln>
        </p:spPr>
      </p:pic>
    </p:spTree>
    <p:extLst>
      <p:ext uri="{BB962C8B-B14F-4D97-AF65-F5344CB8AC3E}">
        <p14:creationId xmlns:p14="http://schemas.microsoft.com/office/powerpoint/2010/main" val="222493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josvainiugimnazija.lt/uploads/default/naujienos_photos/original/19249967_10207222909529889_1672571996_o.jpg"/>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1337"/>
            <a:ext cx="2719948" cy="4687863"/>
          </a:xfrm>
          <a:prstGeom prst="rect">
            <a:avLst/>
          </a:prstGeom>
          <a:noFill/>
          <a:ln>
            <a:noFill/>
          </a:ln>
        </p:spPr>
      </p:pic>
      <p:pic>
        <p:nvPicPr>
          <p:cNvPr id="3" name="Picture 2" descr="SusijÄs vaizdas"/>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41337"/>
            <a:ext cx="3384376" cy="4687863"/>
          </a:xfrm>
          <a:prstGeom prst="rect">
            <a:avLst/>
          </a:prstGeom>
          <a:noFill/>
          <a:ln>
            <a:noFill/>
          </a:ln>
        </p:spPr>
      </p:pic>
    </p:spTree>
    <p:extLst>
      <p:ext uri="{BB962C8B-B14F-4D97-AF65-F5344CB8AC3E}">
        <p14:creationId xmlns:p14="http://schemas.microsoft.com/office/powerpoint/2010/main" val="12991770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TotalTime>
  <Words>169</Words>
  <Application>Microsoft Office PowerPoint</Application>
  <PresentationFormat>On-screen Show (4:3)</PresentationFormat>
  <Paragraphs>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Solstice</vt:lpstr>
      <vt:lpstr>Unikali sveikatos filosofija</vt:lpstr>
      <vt:lpstr> Penki Sebastiano Kneipo sveiko ir energingo gyvenimo principai </vt:lpstr>
      <vt:lpstr>Vanduo </vt:lpstr>
      <vt:lpstr>Augalai </vt:lpstr>
      <vt:lpstr>Mityba</vt:lpstr>
      <vt:lpstr>Judėjimas </vt:lpstr>
      <vt:lpstr>Harmonija</vt:lpstr>
      <vt:lpstr>KNEIPO TAKAS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Penki Sebastiano Kneipo sveiko ir energingo gyvenimo principai</dc:title>
  <dc:creator>Darbuotojas</dc:creator>
  <cp:lastModifiedBy>Darbuotojas</cp:lastModifiedBy>
  <cp:revision>11</cp:revision>
  <dcterms:created xsi:type="dcterms:W3CDTF">2019-04-03T12:41:43Z</dcterms:created>
  <dcterms:modified xsi:type="dcterms:W3CDTF">2019-04-18T10:34:32Z</dcterms:modified>
</cp:coreProperties>
</file>